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B1D"/>
    <a:srgbClr val="DD58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0" autoAdjust="0"/>
    <p:restoredTop sz="94660"/>
  </p:normalViewPr>
  <p:slideViewPr>
    <p:cSldViewPr>
      <p:cViewPr varScale="1">
        <p:scale>
          <a:sx n="103" d="100"/>
          <a:sy n="103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98A0B-51D2-4468-90C2-DAE554AC3262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3FE5-F434-4D61-8D26-5B807F6059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8D366-F784-447A-A390-D9D57C092350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EEB6-AE35-41C0-94A1-56D6114679A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F330-C9FF-4558-BFE5-94B5267B0A0D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1A72-B0AD-4FA9-BB01-76146D57638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DBE19-B5C2-4985-A40C-D5792C9D30C3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EF60-50E8-4389-8022-8537649434F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F2044-C9E9-418F-9F80-5184FB3437A2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6F6E-C962-4D3C-8F7F-1015AA457EC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197A-F05E-4774-8D58-04F29CB8A5D0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01C51-E30B-4BE1-A616-21323346C5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192D1-3CDF-47CA-A9D4-E32C3F44D6FC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8B091-E909-4C8B-8938-02E38FF3D94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3C170-732C-442C-A009-D72D5761A56B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626C-5C4B-4AED-ABB0-CE0BBA9B574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8483F-F343-4CBC-AEF1-621FA82A73EE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4161-2B95-4692-B1CA-E34EB6866B0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70CF-A4A5-4E66-9D4E-FD8474DC7F5A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7142E-1E35-48AA-9991-E5718B0A288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F4E24-65CB-4B21-9DB7-DF27970F1217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55B5-1507-4573-A5F1-BEE0C603AA3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A8AB8E-E785-4AB6-A3AA-6276ACB4CEA6}" type="datetimeFigureOut">
              <a:rPr lang="fr-FR"/>
              <a:pPr>
                <a:defRPr/>
              </a:pPr>
              <a:t>23/10/2012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2431CE-6AB8-481E-A1D0-DC9E5620EF2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cegoesgreen.blogspot.com/2011/10/orange-is-new-green-at-bce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eenteam-eanesisd.weebly.com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3568" y="1"/>
            <a:ext cx="7560840" cy="1052735"/>
          </a:xfrm>
        </p:spPr>
        <p:txBody>
          <a:bodyPr/>
          <a:lstStyle/>
          <a:p>
            <a:r>
              <a:rPr lang="fr-CA" b="1" dirty="0" smtClean="0">
                <a:solidFill>
                  <a:srgbClr val="EF8B1D"/>
                </a:solidFill>
              </a:rPr>
              <a:t>GOT PUMPKINS?</a:t>
            </a:r>
            <a:endParaRPr lang="fr-CA" b="1" dirty="0" smtClean="0">
              <a:solidFill>
                <a:srgbClr val="EF8B1D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24936" cy="2376264"/>
          </a:xfrm>
        </p:spPr>
        <p:txBody>
          <a:bodyPr/>
          <a:lstStyle/>
          <a:p>
            <a:r>
              <a:rPr lang="fr-CA" dirty="0" smtClean="0">
                <a:solidFill>
                  <a:srgbClr val="EF8B1D"/>
                </a:solidFill>
              </a:rPr>
              <a:t>Recycle them instead of throwing them away!</a:t>
            </a:r>
          </a:p>
          <a:p>
            <a:r>
              <a:rPr lang="fr-CA" dirty="0" smtClean="0">
                <a:solidFill>
                  <a:srgbClr val="EF8B1D"/>
                </a:solidFill>
              </a:rPr>
              <a:t>Friday </a:t>
            </a:r>
            <a:r>
              <a:rPr lang="fr-CA" dirty="0" err="1" smtClean="0">
                <a:solidFill>
                  <a:srgbClr val="EF8B1D"/>
                </a:solidFill>
              </a:rPr>
              <a:t>Nov</a:t>
            </a:r>
            <a:r>
              <a:rPr lang="fr-CA" dirty="0" smtClean="0">
                <a:solidFill>
                  <a:srgbClr val="EF8B1D"/>
                </a:solidFill>
              </a:rPr>
              <a:t> 2</a:t>
            </a:r>
            <a:r>
              <a:rPr lang="fr-CA" baseline="30000" dirty="0" smtClean="0">
                <a:solidFill>
                  <a:srgbClr val="EF8B1D"/>
                </a:solidFill>
              </a:rPr>
              <a:t>nd</a:t>
            </a:r>
            <a:endParaRPr lang="fr-CA" dirty="0" smtClean="0">
              <a:solidFill>
                <a:srgbClr val="EF8B1D"/>
              </a:solidFill>
            </a:endParaRPr>
          </a:p>
          <a:p>
            <a:pPr algn="l"/>
            <a:r>
              <a:rPr lang="fr-CA" dirty="0" smtClean="0">
                <a:solidFill>
                  <a:srgbClr val="EF8B1D"/>
                </a:solidFill>
              </a:rPr>
              <a:t>Dropoff Location: Barton Creek </a:t>
            </a:r>
            <a:r>
              <a:rPr lang="fr-CA" dirty="0" err="1" smtClean="0">
                <a:solidFill>
                  <a:srgbClr val="EF8B1D"/>
                </a:solidFill>
              </a:rPr>
              <a:t>Elementary</a:t>
            </a:r>
            <a:r>
              <a:rPr lang="fr-CA" dirty="0" smtClean="0">
                <a:solidFill>
                  <a:srgbClr val="EF8B1D"/>
                </a:solidFill>
              </a:rPr>
              <a:t> &amp;</a:t>
            </a:r>
          </a:p>
          <a:p>
            <a:pPr algn="l"/>
            <a:r>
              <a:rPr lang="fr-CA" dirty="0" smtClean="0">
                <a:solidFill>
                  <a:srgbClr val="EF8B1D"/>
                </a:solidFill>
              </a:rPr>
              <a:t>				Westlake HS</a:t>
            </a:r>
            <a:endParaRPr lang="fr-CA" dirty="0" smtClean="0">
              <a:solidFill>
                <a:srgbClr val="EF8B1D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3779912" y="3789040"/>
            <a:ext cx="5364088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EF8B1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Carved &amp; Uncarved pumpkins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EF8B1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will be taken to local farms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EF8B1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feed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232623"/>
          </a:xfrm>
        </p:spPr>
        <p:txBody>
          <a:bodyPr/>
          <a:lstStyle/>
          <a:p>
            <a:r>
              <a:rPr lang="en-US" sz="2400" dirty="0" smtClean="0">
                <a:solidFill>
                  <a:srgbClr val="EF8B1D"/>
                </a:solidFill>
              </a:rPr>
              <a:t>About </a:t>
            </a:r>
            <a:r>
              <a:rPr lang="en-US" sz="2400" dirty="0" smtClean="0">
                <a:solidFill>
                  <a:srgbClr val="EF8B1D"/>
                </a:solidFill>
              </a:rPr>
              <a:t>1.1 billion pounds of pumpkin end up in our landfills after </a:t>
            </a:r>
            <a:r>
              <a:rPr lang="en-US" sz="2400" dirty="0" smtClean="0">
                <a:solidFill>
                  <a:srgbClr val="EF8B1D"/>
                </a:solidFill>
              </a:rPr>
              <a:t>Halloween</a:t>
            </a:r>
          </a:p>
          <a:p>
            <a:r>
              <a:rPr lang="en-US" sz="2400" dirty="0" smtClean="0">
                <a:solidFill>
                  <a:srgbClr val="EF8B1D"/>
                </a:solidFill>
              </a:rPr>
              <a:t>Similar to the idea of Christmas Tree recycling</a:t>
            </a:r>
          </a:p>
          <a:p>
            <a:r>
              <a:rPr lang="en-US" sz="2400" dirty="0" smtClean="0">
                <a:solidFill>
                  <a:srgbClr val="EF8B1D"/>
                </a:solidFill>
              </a:rPr>
              <a:t>If 10 % </a:t>
            </a:r>
            <a:r>
              <a:rPr lang="en-US" sz="2400" dirty="0" smtClean="0">
                <a:solidFill>
                  <a:srgbClr val="EF8B1D"/>
                </a:solidFill>
              </a:rPr>
              <a:t>of </a:t>
            </a:r>
            <a:r>
              <a:rPr lang="en-US" sz="2400" dirty="0" smtClean="0">
                <a:solidFill>
                  <a:srgbClr val="EF8B1D"/>
                </a:solidFill>
              </a:rPr>
              <a:t>pumpkins </a:t>
            </a:r>
            <a:r>
              <a:rPr lang="en-US" sz="2400" dirty="0" smtClean="0">
                <a:solidFill>
                  <a:srgbClr val="EF8B1D"/>
                </a:solidFill>
              </a:rPr>
              <a:t>sold this year were composted </a:t>
            </a:r>
            <a:r>
              <a:rPr lang="en-US" sz="2400" dirty="0" smtClean="0">
                <a:solidFill>
                  <a:srgbClr val="EF8B1D"/>
                </a:solidFill>
              </a:rPr>
              <a:t>or given to farm animals, the waste </a:t>
            </a:r>
            <a:r>
              <a:rPr lang="en-US" sz="2400" dirty="0" smtClean="0">
                <a:solidFill>
                  <a:srgbClr val="EF8B1D"/>
                </a:solidFill>
              </a:rPr>
              <a:t>reduction would </a:t>
            </a:r>
            <a:r>
              <a:rPr lang="en-US" sz="2400" dirty="0" smtClean="0">
                <a:solidFill>
                  <a:srgbClr val="EF8B1D"/>
                </a:solidFill>
              </a:rPr>
              <a:t>be as if 42,000 </a:t>
            </a:r>
            <a:r>
              <a:rPr lang="en-US" sz="2400" dirty="0" smtClean="0">
                <a:solidFill>
                  <a:srgbClr val="EF8B1D"/>
                </a:solidFill>
              </a:rPr>
              <a:t>U.S. households stopped producing garbage </a:t>
            </a:r>
            <a:r>
              <a:rPr lang="en-US" sz="2400" dirty="0" smtClean="0">
                <a:solidFill>
                  <a:srgbClr val="EF8B1D"/>
                </a:solidFill>
              </a:rPr>
              <a:t>altogether</a:t>
            </a:r>
          </a:p>
          <a:p>
            <a:r>
              <a:rPr lang="en-US" sz="2400" dirty="0" smtClean="0">
                <a:solidFill>
                  <a:srgbClr val="EF8B1D"/>
                </a:solidFill>
              </a:rPr>
              <a:t>Parent &amp; student volunteers will help with drop off &amp; transport</a:t>
            </a:r>
          </a:p>
          <a:p>
            <a:r>
              <a:rPr lang="en-US" sz="2400" dirty="0" smtClean="0">
                <a:solidFill>
                  <a:srgbClr val="EF8B1D"/>
                </a:solidFill>
              </a:rPr>
              <a:t>See how </a:t>
            </a:r>
            <a:r>
              <a:rPr lang="en-US" sz="2400" dirty="0" smtClean="0">
                <a:solidFill>
                  <a:srgbClr val="EF8B1D"/>
                </a:solidFill>
                <a:hlinkClick r:id="rId3"/>
              </a:rPr>
              <a:t>Barton Creek Elementary </a:t>
            </a:r>
            <a:r>
              <a:rPr lang="en-US" sz="2400" dirty="0" smtClean="0">
                <a:solidFill>
                  <a:srgbClr val="EF8B1D"/>
                </a:solidFill>
              </a:rPr>
              <a:t>did it last year</a:t>
            </a:r>
          </a:p>
          <a:p>
            <a:r>
              <a:rPr lang="en-US" sz="2400" dirty="0" smtClean="0">
                <a:solidFill>
                  <a:srgbClr val="EF8B1D"/>
                </a:solidFill>
              </a:rPr>
              <a:t>Great opportunity to learn about reducing waste</a:t>
            </a:r>
          </a:p>
          <a:p>
            <a:r>
              <a:rPr lang="en-US" sz="2400" dirty="0" smtClean="0">
                <a:solidFill>
                  <a:srgbClr val="EF8B1D"/>
                </a:solidFill>
              </a:rPr>
              <a:t>Want to volunteer to help us or get more info? </a:t>
            </a:r>
          </a:p>
          <a:p>
            <a:pPr>
              <a:buNone/>
            </a:pPr>
            <a:r>
              <a:rPr lang="en-US" sz="2400" dirty="0" smtClean="0">
                <a:solidFill>
                  <a:srgbClr val="EF8B1D"/>
                </a:solidFill>
              </a:rPr>
              <a:t>	</a:t>
            </a:r>
            <a:r>
              <a:rPr lang="en-US" sz="2400" b="1" dirty="0" smtClean="0">
                <a:solidFill>
                  <a:srgbClr val="EF8B1D"/>
                </a:solidFill>
              </a:rPr>
              <a:t>Visit the </a:t>
            </a:r>
            <a:r>
              <a:rPr lang="en-US" sz="2400" b="1" dirty="0" smtClean="0">
                <a:solidFill>
                  <a:srgbClr val="EF8B1D"/>
                </a:solidFill>
                <a:hlinkClick r:id="rId4"/>
              </a:rPr>
              <a:t>Eanes ISD Green Team website</a:t>
            </a:r>
            <a:endParaRPr lang="en-US" sz="2400" b="1" dirty="0" smtClean="0">
              <a:solidFill>
                <a:srgbClr val="EF8B1D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EF8B1D"/>
                </a:solidFill>
              </a:rPr>
              <a:t>	</a:t>
            </a:r>
            <a:r>
              <a:rPr lang="en-US" sz="2400" b="1" dirty="0" smtClean="0">
                <a:solidFill>
                  <a:srgbClr val="EF8B1D"/>
                </a:solidFill>
              </a:rPr>
              <a:t>or contact your principal</a:t>
            </a:r>
            <a:endParaRPr lang="fr-CA" sz="2400" b="1" dirty="0" smtClean="0">
              <a:solidFill>
                <a:srgbClr val="EF8B1D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683568" y="1"/>
            <a:ext cx="7560840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F8B1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GOT PUMPKINS?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128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149</vt:lpstr>
      <vt:lpstr>GOT PUMPKINS?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Admin</dc:creator>
  <cp:lastModifiedBy>EISD</cp:lastModifiedBy>
  <cp:revision>9</cp:revision>
  <dcterms:created xsi:type="dcterms:W3CDTF">2009-10-01T12:32:40Z</dcterms:created>
  <dcterms:modified xsi:type="dcterms:W3CDTF">2012-10-23T15:07:54Z</dcterms:modified>
</cp:coreProperties>
</file>